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53"/>
    <p:restoredTop sz="95755"/>
  </p:normalViewPr>
  <p:slideViewPr>
    <p:cSldViewPr snapToGrid="0">
      <p:cViewPr varScale="1">
        <p:scale>
          <a:sx n="102" d="100"/>
          <a:sy n="102" d="100"/>
        </p:scale>
        <p:origin x="216" y="3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11808" y="3428998"/>
            <a:ext cx="5518066" cy="2268559"/>
          </a:xfrm>
        </p:spPr>
        <p:txBody>
          <a:bodyPr anchor="t">
            <a:normAutofit/>
          </a:bodyPr>
          <a:lstStyle>
            <a:lvl1pPr algn="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72274" y="2268786"/>
            <a:ext cx="5357600" cy="1160213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3A824-1A51-4B26-AD58-A6D8E14F6C04}" type="datetimeFigureOut">
              <a:rPr lang="en-US" dirty="0"/>
              <a:t>12/4/23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Ins="45720"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>
            <a:off x="2194236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4091" cy="107722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7E33E-8B18-4087-B112-809917729534}" type="datetimeFigureOut">
              <a:rPr lang="en-US" dirty="0"/>
              <a:t>12/4/23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 rot="5400000">
            <a:off x="10337141" y="416061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39380" y="805818"/>
            <a:ext cx="1326519" cy="524412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608751" y="970410"/>
            <a:ext cx="6466903" cy="507953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FE419-2371-464F-8239-3959401C3561}" type="datetimeFigureOut">
              <a:rPr lang="en-US" dirty="0"/>
              <a:t>12/4/23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162C4-EDD9-4389-A98B-B87ECEA2A816}" type="datetimeFigureOut">
              <a:rPr lang="en-US" dirty="0"/>
              <a:t>12/4/23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194943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TextBox 10"/>
          <p:cNvSpPr txBox="1"/>
          <p:nvPr/>
        </p:nvSpPr>
        <p:spPr>
          <a:xfrm>
            <a:off x="2191843" y="296258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3147254"/>
            <a:ext cx="7956560" cy="1424746"/>
          </a:xfrm>
        </p:spPr>
        <p:txBody>
          <a:bodyPr anchor="t">
            <a:normAutofit/>
          </a:bodyPr>
          <a:lstStyle>
            <a:lvl1pPr algn="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968" y="2268786"/>
            <a:ext cx="7791931" cy="878468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059C3-6A89-4494-99FF-5A4D6FFD50EB}" type="datetimeFigureOut">
              <a:rPr lang="en-US" dirty="0"/>
              <a:t>12/4/23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7"/>
            <a:ext cx="7950984" cy="10817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05374" y="2052116"/>
            <a:ext cx="3891960" cy="39978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66636" y="2052114"/>
            <a:ext cx="3894222" cy="39978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4B2F-12DE-47F5-8894-472B206D2E1E}" type="datetimeFigureOut">
              <a:rPr lang="en-US" dirty="0"/>
              <a:t>12/4/23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196172" y="641223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TextBox 11"/>
          <p:cNvSpPr txBox="1"/>
          <p:nvPr/>
        </p:nvSpPr>
        <p:spPr>
          <a:xfrm>
            <a:off x="2193650" y="636424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8"/>
            <a:ext cx="7956560" cy="107834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9285" y="2052115"/>
            <a:ext cx="3896467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09285" y="2851331"/>
            <a:ext cx="3893623" cy="30714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66634" y="2052115"/>
            <a:ext cx="3899798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66635" y="2851331"/>
            <a:ext cx="3899798" cy="30714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0E46F-7819-4ACF-B48B-48222C2ACC88}" type="datetimeFigureOut">
              <a:rPr lang="en-US" dirty="0"/>
              <a:t>12/4/23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F3416-4057-4DAA-829D-4CA07428D088}" type="datetimeFigureOut">
              <a:rPr lang="en-US" dirty="0"/>
              <a:t>12/4/23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196172" y="64122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D9284-D300-4297-87F7-E791DCC15DB1}" type="datetimeFigureOut">
              <a:rPr lang="en-US" dirty="0"/>
              <a:t>12/4/23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TextBox 9"/>
          <p:cNvSpPr txBox="1"/>
          <p:nvPr/>
        </p:nvSpPr>
        <p:spPr>
          <a:xfrm>
            <a:off x="1554154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0323" y="1282451"/>
            <a:ext cx="2664361" cy="1903241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154" y="805818"/>
            <a:ext cx="5446278" cy="52441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6154"/>
            <a:ext cx="2664361" cy="2386397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25BB-DA17-4BA0-B3C8-3AC3ABC827E6}" type="datetimeFigureOut">
              <a:rPr lang="en-US" dirty="0"/>
              <a:t>12/4/23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47062" y="3229"/>
            <a:ext cx="4629734" cy="6858000"/>
          </a:xfrm>
          <a:solidFill>
            <a:schemeClr val="tx1">
              <a:alpha val="10000"/>
            </a:schemeClr>
          </a:solidFill>
          <a:ln w="9525" cap="sq">
            <a:noFill/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54686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241" y="1282452"/>
            <a:ext cx="3970986" cy="1900473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2928"/>
            <a:ext cx="3971874" cy="2386394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C4C9A-3960-41CF-A4E9-2A8FB932454B}" type="datetimeFigureOut">
              <a:rPr lang="en-US" dirty="0"/>
              <a:t>12/4/23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599" y="2052116"/>
            <a:ext cx="7796540" cy="3997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</p:spPr>
        <p:txBody>
          <a:bodyPr vert="horz" lIns="91440" tIns="18288" rIns="91440" bIns="45720" rtlCol="0" anchor="t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3CBC1C18-307B-4F68-A007-B5B542270E8D}" type="datetimeFigureOut">
              <a:rPr lang="en-US" dirty="0"/>
              <a:t>12/4/23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</p:spPr>
        <p:txBody>
          <a:bodyPr vert="horz" lIns="91440" tIns="45720" rIns="91440" bIns="18288" rtlCol="0" anchor="b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8407" y="164592"/>
            <a:ext cx="636727" cy="322851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34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344488" indent="-344488" algn="l" defTabSz="914400" rtl="0" eaLnBrk="1" latinLnBrk="0" hangingPunct="1">
        <a:lnSpc>
          <a:spcPct val="120000"/>
        </a:lnSpc>
        <a:spcBef>
          <a:spcPts val="10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953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588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7097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1732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642616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108960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575304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04164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2C6A59-93E3-128E-8622-2D4D250F609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Analysis of </a:t>
            </a:r>
            <a:r>
              <a:rPr lang="en-US" dirty="0" err="1"/>
              <a:t>Youtube</a:t>
            </a:r>
            <a:r>
              <a:rPr lang="en-US" dirty="0"/>
              <a:t> Videos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42966B-CFD8-10D7-7D75-2D298C100BE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Sarvarbek</a:t>
            </a:r>
            <a:r>
              <a:rPr lang="en-US" dirty="0"/>
              <a:t> Usmonov, </a:t>
            </a:r>
            <a:r>
              <a:rPr lang="en-US" dirty="0" err="1"/>
              <a:t>Khumoyun</a:t>
            </a:r>
            <a:r>
              <a:rPr lang="en-US" dirty="0"/>
              <a:t> </a:t>
            </a:r>
            <a:r>
              <a:rPr lang="en-US" dirty="0" err="1"/>
              <a:t>Shukhratov</a:t>
            </a:r>
            <a:r>
              <a:rPr lang="en-US" dirty="0"/>
              <a:t>, </a:t>
            </a:r>
            <a:r>
              <a:rPr lang="en-US" dirty="0" err="1"/>
              <a:t>Diyor</a:t>
            </a:r>
            <a:r>
              <a:rPr lang="en-US" dirty="0"/>
              <a:t> Ergashev</a:t>
            </a:r>
          </a:p>
        </p:txBody>
      </p:sp>
    </p:spTree>
    <p:extLst>
      <p:ext uri="{BB962C8B-B14F-4D97-AF65-F5344CB8AC3E}">
        <p14:creationId xmlns:p14="http://schemas.microsoft.com/office/powerpoint/2010/main" val="35575966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22F0272-3878-4604-AA91-01CA8F08DE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F60EAEC-22E3-4448-8F0A-9ADAA793A9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355E0F90-3FFF-4E04-B3C8-3C969A415D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C63A4EF-A033-4ED0-9EB6-6E1A8D264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64965EE-80F2-417F-9652-5BFF14DA7C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A3C9611-CFD7-4C23-A8F2-00E7865A5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1E1850B-81EE-4905-9A6F-BDF593EC77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" name="Content Placeholder 4" descr="A graph with a green line&#10;&#10;Description automatically generated with medium confidence">
            <a:extLst>
              <a:ext uri="{FF2B5EF4-FFF2-40B4-BE49-F238E27FC236}">
                <a16:creationId xmlns:a16="http://schemas.microsoft.com/office/drawing/2014/main" id="{6171B9C9-6EC1-090E-0EE2-1F0C9B5C00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1328446" y="648807"/>
            <a:ext cx="9719948" cy="556467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FA250539-5364-4CFC-82C6-D791BC0C8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378310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22F0272-3878-4604-AA91-01CA8F08DE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F60EAEC-22E3-4448-8F0A-9ADAA793A9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355E0F90-3FFF-4E04-B3C8-3C969A415D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C63A4EF-A033-4ED0-9EB6-6E1A8D264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64965EE-80F2-417F-9652-5BFF14DA7C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A3C9611-CFD7-4C23-A8F2-00E7865A5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1E1850B-81EE-4905-9A6F-BDF593EC77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" name="Content Placeholder 4" descr="A graph with a red line and blue dots&#10;&#10;Description automatically generated">
            <a:extLst>
              <a:ext uri="{FF2B5EF4-FFF2-40B4-BE49-F238E27FC236}">
                <a16:creationId xmlns:a16="http://schemas.microsoft.com/office/drawing/2014/main" id="{9C9F59AC-DEA8-2F3C-027E-1B8DC0BE51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1328446" y="405809"/>
            <a:ext cx="9719948" cy="6050665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FA250539-5364-4CFC-82C6-D791BC0C8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572996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FA3880A-8D8F-466C-A4A1-F07BCDD371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C0A64CB-20A1-4508-B568-284EB04F7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DA14841-53A4-4935-BE65-C8373B8A6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877C2CF-B2DD-41C8-8B5E-152673376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377EE36-E59D-4778-8F99-4B470DA4A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586C6C5-47AF-450A-932D-880EF823E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587901A-AA64-4940-9803-F676778511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147E635D-C3B4-465B-AF24-991B6BF63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4A0623D0-396B-499E-BBFB-C17F1BB0F2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5" name="Picture 4" descr="Aerial view of a highway near the ocean">
            <a:extLst>
              <a:ext uri="{FF2B5EF4-FFF2-40B4-BE49-F238E27FC236}">
                <a16:creationId xmlns:a16="http://schemas.microsoft.com/office/drawing/2014/main" id="{B47A6361-C3D1-7A5B-D823-90BC634E27E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5000"/>
          </a:blip>
          <a:srcRect t="11832" r="-1" b="13165"/>
          <a:stretch/>
        </p:blipFill>
        <p:spPr>
          <a:xfrm>
            <a:off x="19965" y="-2"/>
            <a:ext cx="12191695" cy="68580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1AF192C-698D-4635-9C9F-F9769A56A9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" y="0"/>
            <a:ext cx="12189867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E3C5375-7B1A-60B2-E39E-84BCF92C0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06918" y="2927293"/>
            <a:ext cx="5816024" cy="262345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6600" dirty="0"/>
              <a:t>Thank you!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4E56C4B-C9E0-4F01-AF43-E69279A06A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C654A17-56DA-4921-A42B-DE255FA663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9002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22F0272-3878-4604-AA91-01CA8F08DE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F60EAEC-22E3-4448-8F0A-9ADAA793A9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355E0F90-3FFF-4E04-B3C8-3C969A415D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C63A4EF-A033-4ED0-9EB6-6E1A8D264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64965EE-80F2-417F-9652-5BFF14DA7C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A3C9611-CFD7-4C23-A8F2-00E7865A5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1E1850B-81EE-4905-9A6F-BDF593EC77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" name="Content Placeholder 4" descr="A graph of a number of different colored bars&#10;&#10;Description automatically generated">
            <a:extLst>
              <a:ext uri="{FF2B5EF4-FFF2-40B4-BE49-F238E27FC236}">
                <a16:creationId xmlns:a16="http://schemas.microsoft.com/office/drawing/2014/main" id="{695280F3-7216-21BF-621A-3642A24E21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1328446" y="1001154"/>
            <a:ext cx="9719948" cy="4859975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FA250539-5364-4CFC-82C6-D791BC0C8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4936647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9">
            <a:extLst>
              <a:ext uri="{FF2B5EF4-FFF2-40B4-BE49-F238E27FC236}">
                <a16:creationId xmlns:a16="http://schemas.microsoft.com/office/drawing/2014/main" id="{722F0272-3878-4604-AA91-01CA8F08DE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25" name="Picture 11">
            <a:extLst>
              <a:ext uri="{FF2B5EF4-FFF2-40B4-BE49-F238E27FC236}">
                <a16:creationId xmlns:a16="http://schemas.microsoft.com/office/drawing/2014/main" id="{1F60EAEC-22E3-4448-8F0A-9ADAA793A9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26" name="Rectangle 13">
            <a:extLst>
              <a:ext uri="{FF2B5EF4-FFF2-40B4-BE49-F238E27FC236}">
                <a16:creationId xmlns:a16="http://schemas.microsoft.com/office/drawing/2014/main" id="{355E0F90-3FFF-4E04-B3C8-3C969A415D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15">
            <a:extLst>
              <a:ext uri="{FF2B5EF4-FFF2-40B4-BE49-F238E27FC236}">
                <a16:creationId xmlns:a16="http://schemas.microsoft.com/office/drawing/2014/main" id="{EC63A4EF-A033-4ED0-9EB6-6E1A8D264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" name="Rectangle 17">
            <a:extLst>
              <a:ext uri="{FF2B5EF4-FFF2-40B4-BE49-F238E27FC236}">
                <a16:creationId xmlns:a16="http://schemas.microsoft.com/office/drawing/2014/main" id="{964965EE-80F2-417F-9652-5BFF14DA7C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9" name="Rectangle 19">
            <a:extLst>
              <a:ext uri="{FF2B5EF4-FFF2-40B4-BE49-F238E27FC236}">
                <a16:creationId xmlns:a16="http://schemas.microsoft.com/office/drawing/2014/main" id="{AA3C9611-CFD7-4C23-A8F2-00E7865A5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1E1850B-81EE-4905-9A6F-BDF593EC77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" name="Content Placeholder 4" descr="A graph with blue lines&#10;&#10;Description automatically generated">
            <a:extLst>
              <a:ext uri="{FF2B5EF4-FFF2-40B4-BE49-F238E27FC236}">
                <a16:creationId xmlns:a16="http://schemas.microsoft.com/office/drawing/2014/main" id="{A8950BA5-FA6F-6580-8F0E-5B5D5A0639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1328446" y="1001154"/>
            <a:ext cx="9719948" cy="4859975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FA250539-5364-4CFC-82C6-D791BC0C8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9501112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22F0272-3878-4604-AA91-01CA8F08DE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F60EAEC-22E3-4448-8F0A-9ADAA793A9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355E0F90-3FFF-4E04-B3C8-3C969A415D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C63A4EF-A033-4ED0-9EB6-6E1A8D264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64965EE-80F2-417F-9652-5BFF14DA7C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A3C9611-CFD7-4C23-A8F2-00E7865A5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1E1850B-81EE-4905-9A6F-BDF593EC77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" name="Content Placeholder 4" descr="A screenshot of a graph&#10;&#10;Description automatically generated">
            <a:extLst>
              <a:ext uri="{FF2B5EF4-FFF2-40B4-BE49-F238E27FC236}">
                <a16:creationId xmlns:a16="http://schemas.microsoft.com/office/drawing/2014/main" id="{C7C0677C-C34E-40A9-B240-F799E0760C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2307014" y="326017"/>
            <a:ext cx="7762811" cy="621025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FA250539-5364-4CFC-82C6-D791BC0C8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5428977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22F0272-3878-4604-AA91-01CA8F08DE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F60EAEC-22E3-4448-8F0A-9ADAA793A9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355E0F90-3FFF-4E04-B3C8-3C969A415D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C63A4EF-A033-4ED0-9EB6-6E1A8D264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64965EE-80F2-417F-9652-5BFF14DA7C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A3C9611-CFD7-4C23-A8F2-00E7865A5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1E1850B-81EE-4905-9A6F-BDF593EC77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" name="Content Placeholder 4" descr="A screen shot of a graph&#10;&#10;Description automatically generated">
            <a:extLst>
              <a:ext uri="{FF2B5EF4-FFF2-40B4-BE49-F238E27FC236}">
                <a16:creationId xmlns:a16="http://schemas.microsoft.com/office/drawing/2014/main" id="{A2B51CC2-65A7-D60C-EB86-9207AEBCDD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1328446" y="1001154"/>
            <a:ext cx="9719948" cy="4859975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FA250539-5364-4CFC-82C6-D791BC0C8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1585414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22F0272-3878-4604-AA91-01CA8F08DE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F60EAEC-22E3-4448-8F0A-9ADAA793A9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355E0F90-3FFF-4E04-B3C8-3C969A415D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C63A4EF-A033-4ED0-9EB6-6E1A8D264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64965EE-80F2-417F-9652-5BFF14DA7C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A3C9611-CFD7-4C23-A8F2-00E7865A5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1E1850B-81EE-4905-9A6F-BDF593EC77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" name="Content Placeholder 4" descr="A graph of different colored bars&#10;&#10;Description automatically generated">
            <a:extLst>
              <a:ext uri="{FF2B5EF4-FFF2-40B4-BE49-F238E27FC236}">
                <a16:creationId xmlns:a16="http://schemas.microsoft.com/office/drawing/2014/main" id="{323D67F7-99DB-50C3-9102-B4138DB6DC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1328446" y="393658"/>
            <a:ext cx="9719948" cy="6074967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FA250539-5364-4CFC-82C6-D791BC0C8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9203260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22F0272-3878-4604-AA91-01CA8F08DE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F60EAEC-22E3-4448-8F0A-9ADAA793A9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355E0F90-3FFF-4E04-B3C8-3C969A415D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C63A4EF-A033-4ED0-9EB6-6E1A8D264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64965EE-80F2-417F-9652-5BFF14DA7C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A3C9611-CFD7-4C23-A8F2-00E7865A5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1E1850B-81EE-4905-9A6F-BDF593EC77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" name="Content Placeholder 4" descr="A graph of a graph&#10;&#10;Description automatically generated">
            <a:extLst>
              <a:ext uri="{FF2B5EF4-FFF2-40B4-BE49-F238E27FC236}">
                <a16:creationId xmlns:a16="http://schemas.microsoft.com/office/drawing/2014/main" id="{9F97BE51-F009-CA4D-D31E-90CF960045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1328446" y="393658"/>
            <a:ext cx="9719948" cy="6074967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FA250539-5364-4CFC-82C6-D791BC0C8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2198082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22F0272-3878-4604-AA91-01CA8F08DE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F60EAEC-22E3-4448-8F0A-9ADAA793A9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355E0F90-3FFF-4E04-B3C8-3C969A415D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C63A4EF-A033-4ED0-9EB6-6E1A8D264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64965EE-80F2-417F-9652-5BFF14DA7C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A3C9611-CFD7-4C23-A8F2-00E7865A5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1E1850B-81EE-4905-9A6F-BDF593EC77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" name="Content Placeholder 4" descr="A screen shot of a graph&#10;&#10;Description automatically generated">
            <a:extLst>
              <a:ext uri="{FF2B5EF4-FFF2-40B4-BE49-F238E27FC236}">
                <a16:creationId xmlns:a16="http://schemas.microsoft.com/office/drawing/2014/main" id="{DE3266B5-9923-DFFC-89C4-9B8D0212D6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1328446" y="393658"/>
            <a:ext cx="9719948" cy="6074967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FA250539-5364-4CFC-82C6-D791BC0C8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6381123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722F0272-3878-4604-AA91-01CA8F08DE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1F60EAEC-22E3-4448-8F0A-9ADAA793A9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355E0F90-3FFF-4E04-B3C8-3C969A415D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C63A4EF-A033-4ED0-9EB6-6E1A8D264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64965EE-80F2-417F-9652-5BFF14DA7C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A3C9611-CFD7-4C23-A8F2-00E7865A5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9A926BDB-98EF-43B0-A66B-1A6EF8FB28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A722A754-56A5-43DA-ADE3-C2704FABA2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" y="0"/>
            <a:ext cx="12189867" cy="6858000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90FADDEF-2C10-4B0B-868E-6A655B67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22225">
            <a:solidFill>
              <a:srgbClr val="BECE49"/>
            </a:solidFill>
            <a:miter lim="800000"/>
          </a:ln>
          <a:effectLst>
            <a:outerShdw blurRad="762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graph of a bar chart&#10;&#10;Description automatically generated with medium confidence">
            <a:extLst>
              <a:ext uri="{FF2B5EF4-FFF2-40B4-BE49-F238E27FC236}">
                <a16:creationId xmlns:a16="http://schemas.microsoft.com/office/drawing/2014/main" id="{E6EF65BC-8189-AC12-F09D-503BFC33E6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313968" y="643467"/>
            <a:ext cx="9564063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02698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dison">
  <a:themeElements>
    <a:clrScheme name="Madison">
      <a:dk1>
        <a:sysClr val="windowText" lastClr="000000"/>
      </a:dk1>
      <a:lt1>
        <a:sysClr val="window" lastClr="FFFFFF"/>
      </a:lt1>
      <a:dk2>
        <a:srgbClr val="1F2D29"/>
      </a:dk2>
      <a:lt2>
        <a:srgbClr val="C5FAEB"/>
      </a:lt2>
      <a:accent1>
        <a:srgbClr val="A1D68B"/>
      </a:accent1>
      <a:accent2>
        <a:srgbClr val="5EC795"/>
      </a:accent2>
      <a:accent3>
        <a:srgbClr val="4DADCF"/>
      </a:accent3>
      <a:accent4>
        <a:srgbClr val="CDB756"/>
      </a:accent4>
      <a:accent5>
        <a:srgbClr val="E29C36"/>
      </a:accent5>
      <a:accent6>
        <a:srgbClr val="8EC0C1"/>
      </a:accent6>
      <a:hlink>
        <a:srgbClr val="6D9D9B"/>
      </a:hlink>
      <a:folHlink>
        <a:srgbClr val="6D8583"/>
      </a:folHlink>
    </a:clrScheme>
    <a:fontScheme name="Madison">
      <a:maj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dison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alpha val="88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dison" id="{025CB5FB-2DD3-45EE-B6F0-CC461540EB19}" vid="{6AC10936-2DFC-4054-9ADF-B5E2C5F8619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Madison</Template>
  <TotalTime>14</TotalTime>
  <Words>16</Words>
  <Application>Microsoft Macintosh PowerPoint</Application>
  <PresentationFormat>Widescreen</PresentationFormat>
  <Paragraphs>4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MS Shell Dlg 2</vt:lpstr>
      <vt:lpstr>Wingdings</vt:lpstr>
      <vt:lpstr>Wingdings 3</vt:lpstr>
      <vt:lpstr>Madison</vt:lpstr>
      <vt:lpstr>Analysis of Youtube Videos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Analysis of Youtube Videos</dc:title>
  <dc:creator>Shukhratov, Khumoyun - (shukhratov)</dc:creator>
  <cp:lastModifiedBy>Shukhratov, Khumoyun - (shukhratov)</cp:lastModifiedBy>
  <cp:revision>1</cp:revision>
  <dcterms:created xsi:type="dcterms:W3CDTF">2023-12-04T16:16:11Z</dcterms:created>
  <dcterms:modified xsi:type="dcterms:W3CDTF">2023-12-04T16:31:08Z</dcterms:modified>
</cp:coreProperties>
</file>